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0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it-IT" sz="1800" b="0" strike="noStrike" spc="-1">
                <a:latin typeface="Arial"/>
              </a:rPr>
              <a:t>Fai clic per modificare il formato del testo del titolo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strike="noStrike" spc="-1"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strike="noStrike" spc="-1"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strike="noStrike" spc="-1"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latin typeface="Arial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2"/>
          <p:cNvSpPr/>
          <p:nvPr/>
        </p:nvSpPr>
        <p:spPr>
          <a:xfrm>
            <a:off x="0" y="5041440"/>
            <a:ext cx="1118880" cy="181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8" name="Line 3"/>
          <p:cNvSpPr/>
          <p:nvPr/>
        </p:nvSpPr>
        <p:spPr>
          <a:xfrm>
            <a:off x="8305479" y="2585160"/>
            <a:ext cx="228600" cy="648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9" name="Line 4"/>
          <p:cNvSpPr/>
          <p:nvPr/>
        </p:nvSpPr>
        <p:spPr>
          <a:xfrm flipH="1">
            <a:off x="194040" y="2585160"/>
            <a:ext cx="3600" cy="245628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0" name="Line 5"/>
          <p:cNvSpPr/>
          <p:nvPr/>
        </p:nvSpPr>
        <p:spPr>
          <a:xfrm>
            <a:off x="194040" y="2585160"/>
            <a:ext cx="8416440" cy="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1" name="CustomShape 6"/>
          <p:cNvSpPr/>
          <p:nvPr/>
        </p:nvSpPr>
        <p:spPr>
          <a:xfrm>
            <a:off x="559440" y="1302341"/>
            <a:ext cx="7010280" cy="97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86000"/>
          </a:bodyPr>
          <a:lstStyle/>
          <a:p>
            <a:pPr>
              <a:lnSpc>
                <a:spcPct val="100000"/>
              </a:lnSpc>
            </a:pPr>
            <a:r>
              <a:rPr lang="it-IT" sz="40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Programma degli incontri settoriali</a:t>
            </a:r>
            <a:endParaRPr lang="it-IT" sz="4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22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(per cittadini, operatori del settore, associazioni, professionisti </a:t>
            </a:r>
            <a:r>
              <a:rPr lang="it-IT" sz="22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ecc</a:t>
            </a:r>
            <a:r>
              <a:rPr lang="it-IT" sz="22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) </a:t>
            </a:r>
            <a:endParaRPr lang="it-IT" sz="2200" b="0" strike="noStrike" spc="-1" dirty="0">
              <a:latin typeface="Arial"/>
            </a:endParaRPr>
          </a:p>
        </p:txBody>
      </p:sp>
      <p:pic>
        <p:nvPicPr>
          <p:cNvPr id="83" name="Immagine 2" descr="Immagine che contiene disegnando, orologio&#10;&#10;Descrizione generata automaticamente"/>
          <p:cNvPicPr/>
          <p:nvPr/>
        </p:nvPicPr>
        <p:blipFill>
          <a:blip r:embed="rId2"/>
          <a:stretch/>
        </p:blipFill>
        <p:spPr>
          <a:xfrm>
            <a:off x="1626399" y="4896000"/>
            <a:ext cx="683280" cy="667800"/>
          </a:xfrm>
          <a:prstGeom prst="rect">
            <a:avLst/>
          </a:prstGeom>
          <a:ln>
            <a:noFill/>
          </a:ln>
        </p:spPr>
      </p:pic>
      <p:pic>
        <p:nvPicPr>
          <p:cNvPr id="84" name="Picture 2"/>
          <p:cNvPicPr/>
          <p:nvPr/>
        </p:nvPicPr>
        <p:blipFill>
          <a:blip r:embed="rId3"/>
          <a:stretch/>
        </p:blipFill>
        <p:spPr>
          <a:xfrm>
            <a:off x="1626399" y="2620440"/>
            <a:ext cx="653760" cy="691920"/>
          </a:xfrm>
          <a:prstGeom prst="rect">
            <a:avLst/>
          </a:prstGeom>
          <a:ln>
            <a:noFill/>
          </a:ln>
        </p:spPr>
      </p:pic>
      <p:pic>
        <p:nvPicPr>
          <p:cNvPr id="85" name="Picture 3"/>
          <p:cNvPicPr/>
          <p:nvPr/>
        </p:nvPicPr>
        <p:blipFill>
          <a:blip r:embed="rId4"/>
          <a:stretch/>
        </p:blipFill>
        <p:spPr>
          <a:xfrm>
            <a:off x="1580219" y="4120920"/>
            <a:ext cx="703080" cy="703080"/>
          </a:xfrm>
          <a:prstGeom prst="rect">
            <a:avLst/>
          </a:prstGeom>
          <a:ln>
            <a:noFill/>
          </a:ln>
        </p:spPr>
      </p:pic>
      <p:pic>
        <p:nvPicPr>
          <p:cNvPr id="86" name="Picture 5"/>
          <p:cNvPicPr/>
          <p:nvPr/>
        </p:nvPicPr>
        <p:blipFill>
          <a:blip r:embed="rId5"/>
          <a:stretch/>
        </p:blipFill>
        <p:spPr>
          <a:xfrm>
            <a:off x="1580219" y="3363840"/>
            <a:ext cx="683280" cy="668160"/>
          </a:xfrm>
          <a:prstGeom prst="rect">
            <a:avLst/>
          </a:prstGeom>
          <a:ln>
            <a:noFill/>
          </a:ln>
        </p:spPr>
      </p:pic>
      <p:sp>
        <p:nvSpPr>
          <p:cNvPr id="87" name="CustomShape 7"/>
          <p:cNvSpPr/>
          <p:nvPr/>
        </p:nvSpPr>
        <p:spPr>
          <a:xfrm>
            <a:off x="2280519" y="2652120"/>
            <a:ext cx="6142320" cy="3845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Laboratorio Ordini professionali  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Martedì 25 Luglio 2023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it-IT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Laboratorio Attività produttive, Commercio, Artigianato e Agricoltura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it-IT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Giovedì 05 ottobre 2023 – ore 17,00 Palazzetto dei Congressi - Cecina 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Laboratorio Turismo e Ambiente  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Giovedì 12 ottobre 2023  - ore 17,00  Parco dei Pini  - Cecina Mare 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it-IT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Laboratorio Sport, Cultura, Terzo settore e Accessibilità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it-IT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Giovedì 19 Ottobre 2023 – ore 17,00 Biblioteca Comunale – Cecina 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Laboratorio Rigenerazione Urbana e Spazi Pubblici 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it-IT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Giovedì 26 Ottobre 2023 – ore 17,00 San Pietro in Palazzi </a:t>
            </a:r>
            <a:endParaRPr lang="it-IT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600" b="0" strike="noStrike" spc="-1" dirty="0">
              <a:latin typeface="Arial"/>
            </a:endParaRPr>
          </a:p>
        </p:txBody>
      </p:sp>
      <p:sp>
        <p:nvSpPr>
          <p:cNvPr id="88" name="CustomShape 8"/>
          <p:cNvSpPr/>
          <p:nvPr/>
        </p:nvSpPr>
        <p:spPr>
          <a:xfrm>
            <a:off x="8102520" y="0"/>
            <a:ext cx="1040760" cy="20736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pic>
        <p:nvPicPr>
          <p:cNvPr id="89" name="Immagine 53"/>
          <p:cNvPicPr/>
          <p:nvPr/>
        </p:nvPicPr>
        <p:blipFill>
          <a:blip r:embed="rId6"/>
          <a:stretch/>
        </p:blipFill>
        <p:spPr>
          <a:xfrm>
            <a:off x="8188200" y="5782680"/>
            <a:ext cx="915480" cy="1071000"/>
          </a:xfrm>
          <a:prstGeom prst="rect">
            <a:avLst/>
          </a:prstGeom>
          <a:ln>
            <a:noFill/>
          </a:ln>
        </p:spPr>
      </p:pic>
      <p:sp>
        <p:nvSpPr>
          <p:cNvPr id="90" name="CustomShape 9"/>
          <p:cNvSpPr/>
          <p:nvPr/>
        </p:nvSpPr>
        <p:spPr>
          <a:xfrm rot="20733000">
            <a:off x="5635719" y="2685960"/>
            <a:ext cx="982440" cy="3949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Fatto</a:t>
            </a:r>
            <a:endParaRPr lang="it-IT" sz="2000" b="0" strike="noStrike" spc="-1">
              <a:latin typeface="Arial"/>
            </a:endParaRPr>
          </a:p>
        </p:txBody>
      </p:sp>
      <p:pic>
        <p:nvPicPr>
          <p:cNvPr id="91" name="Immagine 3"/>
          <p:cNvPicPr/>
          <p:nvPr/>
        </p:nvPicPr>
        <p:blipFill>
          <a:blip r:embed="rId7"/>
          <a:stretch/>
        </p:blipFill>
        <p:spPr>
          <a:xfrm>
            <a:off x="6373090" y="42120"/>
            <a:ext cx="2707189" cy="1371052"/>
          </a:xfrm>
          <a:prstGeom prst="rect">
            <a:avLst/>
          </a:prstGeom>
          <a:ln>
            <a:noFill/>
          </a:ln>
        </p:spPr>
      </p:pic>
      <p:sp>
        <p:nvSpPr>
          <p:cNvPr id="92" name="CustomShape 10"/>
          <p:cNvSpPr/>
          <p:nvPr/>
        </p:nvSpPr>
        <p:spPr>
          <a:xfrm>
            <a:off x="171900" y="302889"/>
            <a:ext cx="5798880" cy="97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49500" lnSpcReduction="20000"/>
          </a:bodyPr>
          <a:lstStyle/>
          <a:p>
            <a:pPr algn="ctr">
              <a:lnSpc>
                <a:spcPct val="100000"/>
              </a:lnSpc>
            </a:pPr>
            <a:r>
              <a:rPr lang="it-IT" sz="48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COMUNE DI CECINA</a:t>
            </a:r>
            <a:endParaRPr lang="it-IT" sz="4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40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Percorso partecipativo nuovo Piano Strutturale e nuovo Piano Operativo:</a:t>
            </a:r>
            <a:endParaRPr lang="it-IT" sz="4000" b="0" strike="noStrike" spc="-1" dirty="0">
              <a:latin typeface="Arial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38941" y="5646937"/>
            <a:ext cx="699081" cy="666566"/>
          </a:xfrm>
          <a:prstGeom prst="rect">
            <a:avLst/>
          </a:prstGeom>
        </p:spPr>
      </p:pic>
      <p:pic>
        <p:nvPicPr>
          <p:cNvPr id="82" name="Immagine 41" descr="logo_simurg.png"/>
          <p:cNvPicPr/>
          <p:nvPr/>
        </p:nvPicPr>
        <p:blipFill>
          <a:blip r:embed="rId9"/>
          <a:stretch/>
        </p:blipFill>
        <p:spPr>
          <a:xfrm>
            <a:off x="-3172" y="6369819"/>
            <a:ext cx="1088280" cy="482040"/>
          </a:xfrm>
          <a:prstGeom prst="rect">
            <a:avLst/>
          </a:prstGeom>
          <a:ln>
            <a:noFill/>
          </a:ln>
        </p:spPr>
      </p:pic>
      <p:sp>
        <p:nvSpPr>
          <p:cNvPr id="3" name="Rettangolo 2"/>
          <p:cNvSpPr/>
          <p:nvPr/>
        </p:nvSpPr>
        <p:spPr>
          <a:xfrm>
            <a:off x="286401" y="6314403"/>
            <a:ext cx="88471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 spc="-1" dirty="0" smtClean="0">
                <a:solidFill>
                  <a:srgbClr val="0070C0"/>
                </a:solidFill>
                <a:latin typeface="Calibri"/>
              </a:rPr>
              <a:t>Sarà possibile partecipare agli incontri anche in modalità online tramite piattaforma Zoom.</a:t>
            </a:r>
          </a:p>
          <a:p>
            <a:pPr algn="ctr"/>
            <a:r>
              <a:rPr lang="it-IT" sz="1400" b="1" spc="-1" dirty="0" smtClean="0">
                <a:solidFill>
                  <a:srgbClr val="0070C0"/>
                </a:solidFill>
                <a:latin typeface="Calibri"/>
              </a:rPr>
              <a:t>Per richiedere il link mandare mail a: simurg@simurgricerche.it</a:t>
            </a:r>
            <a:endParaRPr lang="it-IT" sz="1400" dirty="0">
              <a:solidFill>
                <a:srgbClr val="0070C0"/>
              </a:solidFill>
            </a:endParaRPr>
          </a:p>
        </p:txBody>
      </p:sp>
      <p:sp>
        <p:nvSpPr>
          <p:cNvPr id="76" name="Line 1"/>
          <p:cNvSpPr/>
          <p:nvPr/>
        </p:nvSpPr>
        <p:spPr>
          <a:xfrm flipH="1">
            <a:off x="8604000" y="2073600"/>
            <a:ext cx="6480" cy="366264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000"/>
    </mc:Choice>
    <mc:Fallback xmlns:p15="http://schemas.microsoft.com/office/powerpoint/2012/main" xmlns="">
      <p:transition spd="slow" advTm="51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17318</TotalTime>
  <Words>141</Words>
  <Application>Microsoft Office PowerPoint</Application>
  <PresentationFormat>Presentazione su schermo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DejaVu Sans</vt:lpstr>
      <vt:lpstr>Symbol</vt:lpstr>
      <vt:lpstr>Wingdings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CLAUDIA CASINI</dc:creator>
  <dc:description/>
  <cp:lastModifiedBy>Claudio Salvucci</cp:lastModifiedBy>
  <cp:revision>65</cp:revision>
  <cp:lastPrinted>2023-09-07T19:22:48Z</cp:lastPrinted>
  <dcterms:created xsi:type="dcterms:W3CDTF">2020-06-20T07:55:01Z</dcterms:created>
  <dcterms:modified xsi:type="dcterms:W3CDTF">2023-09-14T17:29:54Z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Presentazione su schermo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